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Default Extension="wdp" ContentType="image/vnd.ms-photo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953" autoAdjust="0"/>
    <p:restoredTop sz="94660" autoAdjust="0"/>
  </p:normalViewPr>
  <p:slideViewPr>
    <p:cSldViewPr>
      <p:cViewPr varScale="1">
        <p:scale>
          <a:sx n="65" d="100"/>
          <a:sy n="65" d="100"/>
        </p:scale>
        <p:origin x="-1208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8786" y="1066803"/>
          <a:ext cx="2996400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2996400" y="328995"/>
              </a:lnTo>
              <a:lnTo>
                <a:pt x="299640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8786" y="1066803"/>
          <a:ext cx="899518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899518" y="328995"/>
              </a:lnTo>
              <a:lnTo>
                <a:pt x="899518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635409" y="1066803"/>
          <a:ext cx="1163377" cy="528306"/>
        </a:xfrm>
        <a:custGeom>
          <a:avLst/>
          <a:gdLst/>
          <a:ahLst/>
          <a:cxnLst/>
          <a:rect l="0" t="0" r="0" b="0"/>
          <a:pathLst>
            <a:path>
              <a:moveTo>
                <a:pt x="1163377" y="0"/>
              </a:moveTo>
              <a:lnTo>
                <a:pt x="1163377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62913" y="1066803"/>
          <a:ext cx="3035873" cy="528306"/>
        </a:xfrm>
        <a:custGeom>
          <a:avLst/>
          <a:gdLst/>
          <a:ahLst/>
          <a:cxnLst/>
          <a:rect l="0" t="0" r="0" b="0"/>
          <a:pathLst>
            <a:path>
              <a:moveTo>
                <a:pt x="3035873" y="0"/>
              </a:moveTo>
              <a:lnTo>
                <a:pt x="3035873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849687" y="378516"/>
          <a:ext cx="1898197" cy="688286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849687" y="378516"/>
        <a:ext cx="1898197" cy="688286"/>
      </dsp:txXfrm>
    </dsp:sp>
    <dsp:sp modelId="{228FE6FC-7259-4B67-82C5-9C0076AD3ACA}">
      <dsp:nvSpPr>
        <dsp:cNvPr id="0" name=""/>
        <dsp:cNvSpPr/>
      </dsp:nvSpPr>
      <dsp:spPr>
        <a:xfrm>
          <a:off x="4213" y="1595109"/>
          <a:ext cx="1517400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4213" y="1595109"/>
        <a:ext cx="1517400" cy="614693"/>
      </dsp:txXfrm>
    </dsp:sp>
    <dsp:sp modelId="{1A61650A-88F6-4148-943F-62A660FF946A}">
      <dsp:nvSpPr>
        <dsp:cNvPr id="0" name=""/>
        <dsp:cNvSpPr/>
      </dsp:nvSpPr>
      <dsp:spPr>
        <a:xfrm>
          <a:off x="1920235" y="1595109"/>
          <a:ext cx="1430349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920235" y="1595109"/>
        <a:ext cx="1430349" cy="614693"/>
      </dsp:txXfrm>
    </dsp:sp>
    <dsp:sp modelId="{84BDF9D7-71AF-478A-8992-78E523D21C63}">
      <dsp:nvSpPr>
        <dsp:cNvPr id="0" name=""/>
        <dsp:cNvSpPr/>
      </dsp:nvSpPr>
      <dsp:spPr>
        <a:xfrm>
          <a:off x="3749205" y="1595109"/>
          <a:ext cx="1898197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749205" y="1595109"/>
        <a:ext cx="1898197" cy="614693"/>
      </dsp:txXfrm>
    </dsp:sp>
    <dsp:sp modelId="{1A6408F8-093E-474D-AB6F-BF0938FAFF71}">
      <dsp:nvSpPr>
        <dsp:cNvPr id="0" name=""/>
        <dsp:cNvSpPr/>
      </dsp:nvSpPr>
      <dsp:spPr>
        <a:xfrm>
          <a:off x="6046025" y="1595109"/>
          <a:ext cx="1498323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046025" y="1595109"/>
        <a:ext cx="1498323" cy="614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US" dirty="0" smtClean="0"/>
              <a:t>Nikolay Kostov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xmlns="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xmlns="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xmlns="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xmlns="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xmlns="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xmlns="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xmlns="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xmlns="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xmlns="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xmlns="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xmlns="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p:oleObj spid="_x0000_s1028" name="Image" r:id="rId3" imgW="3174603" imgH="247619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xmlns="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xmlns="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xmlns="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xmlns="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xmlns="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xmlns="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xmlns="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xmlns="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xmlns="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xmlns="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xmlns="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xmlns="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xmlns="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xmlns="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xmlns="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xmlns="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xmlns="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148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8579</TotalTime>
  <Words>16782</Words>
  <Application>Microsoft Office PowerPoint</Application>
  <PresentationFormat>On-screen Show (4:3)</PresentationFormat>
  <Paragraphs>2819</Paragraphs>
  <Slides>225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7" baseType="lpstr"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MY</cp:lastModifiedBy>
  <cp:revision>758</cp:revision>
  <dcterms:created xsi:type="dcterms:W3CDTF">2007-12-08T16:03:35Z</dcterms:created>
  <dcterms:modified xsi:type="dcterms:W3CDTF">2022-12-21T18:19:54Z</dcterms:modified>
</cp:coreProperties>
</file>